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63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1657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426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5824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745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142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5142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753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7655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06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4699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7361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658C-76FD-499D-883C-9E5627D98B9D}" type="datetimeFigureOut">
              <a:rPr lang="es-ES" smtClean="0"/>
              <a:t>21/07/2025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DA2A0-2785-4260-B036-FFB3C84B68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64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upo 23"/>
          <p:cNvGrpSpPr/>
          <p:nvPr/>
        </p:nvGrpSpPr>
        <p:grpSpPr>
          <a:xfrm>
            <a:off x="895761" y="3739069"/>
            <a:ext cx="4926842" cy="2700411"/>
            <a:chOff x="895761" y="3739069"/>
            <a:chExt cx="4926842" cy="2700411"/>
          </a:xfrm>
        </p:grpSpPr>
        <p:grpSp>
          <p:nvGrpSpPr>
            <p:cNvPr id="23" name="Grupo 22"/>
            <p:cNvGrpSpPr/>
            <p:nvPr/>
          </p:nvGrpSpPr>
          <p:grpSpPr>
            <a:xfrm>
              <a:off x="895761" y="3739069"/>
              <a:ext cx="4926842" cy="2700411"/>
              <a:chOff x="895761" y="3739069"/>
              <a:chExt cx="4926842" cy="2700411"/>
            </a:xfrm>
          </p:grpSpPr>
          <p:pic>
            <p:nvPicPr>
              <p:cNvPr id="6" name="Imagen 5"/>
              <p:cNvPicPr>
                <a:picLocks noChangeAspect="1"/>
              </p:cNvPicPr>
              <p:nvPr/>
            </p:nvPicPr>
            <p:blipFill rotWithShape="1">
              <a:blip r:embed="rId2"/>
              <a:srcRect l="17952" t="20824" r="62523" b="61723"/>
              <a:stretch/>
            </p:blipFill>
            <p:spPr>
              <a:xfrm>
                <a:off x="895761" y="3739069"/>
                <a:ext cx="4926842" cy="2647666"/>
              </a:xfrm>
              <a:prstGeom prst="rect">
                <a:avLst/>
              </a:prstGeom>
            </p:spPr>
          </p:pic>
          <p:sp>
            <p:nvSpPr>
              <p:cNvPr id="7" name="CuadroTexto 6"/>
              <p:cNvSpPr txBox="1"/>
              <p:nvPr/>
            </p:nvSpPr>
            <p:spPr>
              <a:xfrm>
                <a:off x="979957" y="5793149"/>
                <a:ext cx="1376455" cy="646331"/>
              </a:xfrm>
              <a:prstGeom prst="rect">
                <a:avLst/>
              </a:prstGeom>
              <a:solidFill>
                <a:srgbClr val="FFF7F7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3600" b="1" dirty="0" err="1">
                    <a:solidFill>
                      <a:srgbClr val="FF6699"/>
                    </a:solidFill>
                    <a:latin typeface="Arial Narrow" panose="020B0606020202030204" pitchFamily="34" charset="0"/>
                  </a:rPr>
                  <a:t>grams</a:t>
                </a:r>
                <a:endParaRPr lang="en-GB" sz="3600" b="1" dirty="0">
                  <a:solidFill>
                    <a:srgbClr val="FF6699"/>
                  </a:solidFill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8" name="Grupo 7"/>
              <p:cNvGrpSpPr/>
              <p:nvPr/>
            </p:nvGrpSpPr>
            <p:grpSpPr>
              <a:xfrm>
                <a:off x="2356413" y="4104313"/>
                <a:ext cx="1770936" cy="2211007"/>
                <a:chOff x="7951712" y="2256531"/>
                <a:chExt cx="1770936" cy="2211007"/>
              </a:xfrm>
            </p:grpSpPr>
            <p:pic>
              <p:nvPicPr>
                <p:cNvPr id="9" name="Imagen 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51712" y="2256531"/>
                  <a:ext cx="1770936" cy="2211007"/>
                </a:xfrm>
                <a:prstGeom prst="rect">
                  <a:avLst/>
                </a:prstGeom>
              </p:spPr>
            </p:pic>
            <p:sp>
              <p:nvSpPr>
                <p:cNvPr id="10" name="CuadroTexto 9"/>
                <p:cNvSpPr txBox="1"/>
                <p:nvPr/>
              </p:nvSpPr>
              <p:spPr>
                <a:xfrm>
                  <a:off x="8298007" y="2885161"/>
                  <a:ext cx="107834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4000" b="1" dirty="0">
                      <a:solidFill>
                        <a:schemeClr val="bg1"/>
                      </a:solidFill>
                      <a:latin typeface="Arial Narrow" panose="020B0606020202030204" pitchFamily="34" charset="0"/>
                    </a:rPr>
                    <a:t>CO</a:t>
                  </a:r>
                  <a:r>
                    <a:rPr lang="es-ES" sz="4000" b="1" baseline="-25000" dirty="0">
                      <a:solidFill>
                        <a:schemeClr val="bg1"/>
                      </a:solidFill>
                      <a:latin typeface="Arial Narrow" panose="020B0606020202030204" pitchFamily="34" charset="0"/>
                    </a:rPr>
                    <a:t>2</a:t>
                  </a:r>
                  <a:endParaRPr lang="en-GB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endParaRPr>
                </a:p>
              </p:txBody>
            </p:sp>
          </p:grpSp>
        </p:grpSp>
        <p:sp>
          <p:nvSpPr>
            <p:cNvPr id="12" name="Rectángulo 11"/>
            <p:cNvSpPr/>
            <p:nvPr/>
          </p:nvSpPr>
          <p:spPr>
            <a:xfrm>
              <a:off x="895761" y="4938161"/>
              <a:ext cx="1053809" cy="681486"/>
            </a:xfrm>
            <a:prstGeom prst="rect">
              <a:avLst/>
            </a:prstGeom>
            <a:noFill/>
            <a:ln w="38100">
              <a:solidFill>
                <a:srgbClr val="FAC6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778460" y="727736"/>
            <a:ext cx="4926842" cy="2697018"/>
            <a:chOff x="778460" y="727736"/>
            <a:chExt cx="4926842" cy="2697018"/>
          </a:xfrm>
        </p:grpSpPr>
        <p:grpSp>
          <p:nvGrpSpPr>
            <p:cNvPr id="13" name="Grupo 12"/>
            <p:cNvGrpSpPr/>
            <p:nvPr/>
          </p:nvGrpSpPr>
          <p:grpSpPr>
            <a:xfrm>
              <a:off x="778460" y="727736"/>
              <a:ext cx="4926842" cy="2697018"/>
              <a:chOff x="918935" y="665018"/>
              <a:chExt cx="4926842" cy="2697018"/>
            </a:xfrm>
          </p:grpSpPr>
          <p:pic>
            <p:nvPicPr>
              <p:cNvPr id="14" name="Imagen 13"/>
              <p:cNvPicPr>
                <a:picLocks noChangeAspect="1"/>
              </p:cNvPicPr>
              <p:nvPr/>
            </p:nvPicPr>
            <p:blipFill rotWithShape="1">
              <a:blip r:embed="rId2"/>
              <a:srcRect l="18018" t="41750" r="62549" b="40472"/>
              <a:stretch/>
            </p:blipFill>
            <p:spPr>
              <a:xfrm>
                <a:off x="942109" y="665018"/>
                <a:ext cx="4903668" cy="2697018"/>
              </a:xfrm>
              <a:prstGeom prst="rect">
                <a:avLst/>
              </a:prstGeom>
            </p:spPr>
          </p:pic>
          <p:sp>
            <p:nvSpPr>
              <p:cNvPr id="15" name="CuadroTexto 14"/>
              <p:cNvSpPr txBox="1"/>
              <p:nvPr/>
            </p:nvSpPr>
            <p:spPr>
              <a:xfrm>
                <a:off x="918935" y="2654149"/>
                <a:ext cx="1101520" cy="646331"/>
              </a:xfrm>
              <a:prstGeom prst="rect">
                <a:avLst/>
              </a:prstGeom>
              <a:solidFill>
                <a:srgbClr val="F3FA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3600" b="1" dirty="0" err="1">
                    <a:solidFill>
                      <a:srgbClr val="0070C0"/>
                    </a:solidFill>
                    <a:latin typeface="Arial Narrow" panose="020B0606020202030204" pitchFamily="34" charset="0"/>
                  </a:rPr>
                  <a:t>liters</a:t>
                </a:r>
                <a:endParaRPr lang="en-GB" sz="3600" b="1" dirty="0">
                  <a:solidFill>
                    <a:srgbClr val="0070C0"/>
                  </a:solidFill>
                  <a:latin typeface="Arial Narrow" panose="020B0606020202030204" pitchFamily="34" charset="0"/>
                </a:endParaRPr>
              </a:p>
            </p:txBody>
          </p:sp>
          <p:pic>
            <p:nvPicPr>
              <p:cNvPr id="16" name="Imagen 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0455" y="979054"/>
                <a:ext cx="2489200" cy="2382981"/>
              </a:xfrm>
              <a:prstGeom prst="rect">
                <a:avLst/>
              </a:prstGeom>
            </p:spPr>
          </p:pic>
          <p:sp>
            <p:nvSpPr>
              <p:cNvPr id="17" name="CuadroTexto 16"/>
              <p:cNvSpPr txBox="1"/>
              <p:nvPr/>
            </p:nvSpPr>
            <p:spPr>
              <a:xfrm>
                <a:off x="2843183" y="1816601"/>
                <a:ext cx="107834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H</a:t>
                </a:r>
                <a:r>
                  <a:rPr lang="es-ES" sz="4000" b="1" baseline="-25000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2</a:t>
                </a:r>
                <a:r>
                  <a:rPr lang="es-ES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O</a:t>
                </a:r>
                <a:endParaRPr lang="en-GB" sz="4000" b="1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21" name="Rectángulo 20"/>
            <p:cNvSpPr/>
            <p:nvPr/>
          </p:nvSpPr>
          <p:spPr>
            <a:xfrm>
              <a:off x="852630" y="1847849"/>
              <a:ext cx="1054800" cy="680400"/>
            </a:xfrm>
            <a:prstGeom prst="rect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6507104" y="715596"/>
            <a:ext cx="4926842" cy="2697018"/>
            <a:chOff x="778460" y="727736"/>
            <a:chExt cx="4926842" cy="2697018"/>
          </a:xfrm>
        </p:grpSpPr>
        <p:grpSp>
          <p:nvGrpSpPr>
            <p:cNvPr id="25" name="Grupo 24"/>
            <p:cNvGrpSpPr/>
            <p:nvPr/>
          </p:nvGrpSpPr>
          <p:grpSpPr>
            <a:xfrm>
              <a:off x="778460" y="727736"/>
              <a:ext cx="4926842" cy="2697018"/>
              <a:chOff x="918935" y="665018"/>
              <a:chExt cx="4926842" cy="2697018"/>
            </a:xfrm>
          </p:grpSpPr>
          <p:pic>
            <p:nvPicPr>
              <p:cNvPr id="28" name="Imagen 27"/>
              <p:cNvPicPr>
                <a:picLocks noChangeAspect="1"/>
              </p:cNvPicPr>
              <p:nvPr/>
            </p:nvPicPr>
            <p:blipFill rotWithShape="1">
              <a:blip r:embed="rId2"/>
              <a:srcRect l="18018" t="41750" r="62549" b="40472"/>
              <a:stretch/>
            </p:blipFill>
            <p:spPr>
              <a:xfrm>
                <a:off x="942109" y="665018"/>
                <a:ext cx="4903668" cy="2697018"/>
              </a:xfrm>
              <a:prstGeom prst="rect">
                <a:avLst/>
              </a:prstGeom>
            </p:spPr>
          </p:pic>
          <p:sp>
            <p:nvSpPr>
              <p:cNvPr id="29" name="CuadroTexto 28"/>
              <p:cNvSpPr txBox="1"/>
              <p:nvPr/>
            </p:nvSpPr>
            <p:spPr>
              <a:xfrm>
                <a:off x="918935" y="2654149"/>
                <a:ext cx="1101520" cy="646331"/>
              </a:xfrm>
              <a:prstGeom prst="rect">
                <a:avLst/>
              </a:prstGeom>
              <a:solidFill>
                <a:srgbClr val="F3FA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3600" b="1" dirty="0" err="1">
                    <a:solidFill>
                      <a:srgbClr val="0070C0"/>
                    </a:solidFill>
                    <a:latin typeface="Arial Narrow" panose="020B0606020202030204" pitchFamily="34" charset="0"/>
                  </a:rPr>
                  <a:t>liters</a:t>
                </a:r>
                <a:endParaRPr lang="en-GB" sz="3600" b="1" dirty="0">
                  <a:solidFill>
                    <a:srgbClr val="0070C0"/>
                  </a:solidFill>
                  <a:latin typeface="Arial Narrow" panose="020B0606020202030204" pitchFamily="34" charset="0"/>
                </a:endParaRPr>
              </a:p>
            </p:txBody>
          </p:sp>
          <p:pic>
            <p:nvPicPr>
              <p:cNvPr id="30" name="Imagen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20455" y="979054"/>
                <a:ext cx="2489200" cy="2382981"/>
              </a:xfrm>
              <a:prstGeom prst="rect">
                <a:avLst/>
              </a:prstGeom>
            </p:spPr>
          </p:pic>
          <p:sp>
            <p:nvSpPr>
              <p:cNvPr id="31" name="CuadroTexto 30"/>
              <p:cNvSpPr txBox="1"/>
              <p:nvPr/>
            </p:nvSpPr>
            <p:spPr>
              <a:xfrm>
                <a:off x="2843183" y="1816601"/>
                <a:ext cx="107834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H</a:t>
                </a:r>
                <a:r>
                  <a:rPr lang="es-ES" sz="4000" b="1" baseline="-25000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2</a:t>
                </a:r>
                <a:r>
                  <a:rPr lang="es-ES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rPr>
                  <a:t>O</a:t>
                </a:r>
                <a:endParaRPr lang="en-GB" sz="4000" b="1" dirty="0">
                  <a:solidFill>
                    <a:schemeClr val="bg1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27" name="Rectángulo 26"/>
            <p:cNvSpPr/>
            <p:nvPr/>
          </p:nvSpPr>
          <p:spPr>
            <a:xfrm>
              <a:off x="852630" y="1847849"/>
              <a:ext cx="1054800" cy="680400"/>
            </a:xfrm>
            <a:prstGeom prst="rect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6553100" y="3601231"/>
            <a:ext cx="4926842" cy="2700411"/>
            <a:chOff x="895761" y="3739069"/>
            <a:chExt cx="4926842" cy="2700411"/>
          </a:xfrm>
        </p:grpSpPr>
        <p:grpSp>
          <p:nvGrpSpPr>
            <p:cNvPr id="33" name="Grupo 32"/>
            <p:cNvGrpSpPr/>
            <p:nvPr/>
          </p:nvGrpSpPr>
          <p:grpSpPr>
            <a:xfrm>
              <a:off x="895761" y="3739069"/>
              <a:ext cx="4926842" cy="2700411"/>
              <a:chOff x="895761" y="3739069"/>
              <a:chExt cx="4926842" cy="2700411"/>
            </a:xfrm>
          </p:grpSpPr>
          <p:pic>
            <p:nvPicPr>
              <p:cNvPr id="36" name="Imagen 35"/>
              <p:cNvPicPr>
                <a:picLocks noChangeAspect="1"/>
              </p:cNvPicPr>
              <p:nvPr/>
            </p:nvPicPr>
            <p:blipFill rotWithShape="1">
              <a:blip r:embed="rId2"/>
              <a:srcRect l="17952" t="20824" r="62523" b="61723"/>
              <a:stretch/>
            </p:blipFill>
            <p:spPr>
              <a:xfrm>
                <a:off x="895761" y="3739069"/>
                <a:ext cx="4926842" cy="2647666"/>
              </a:xfrm>
              <a:prstGeom prst="rect">
                <a:avLst/>
              </a:prstGeom>
            </p:spPr>
          </p:pic>
          <p:sp>
            <p:nvSpPr>
              <p:cNvPr id="37" name="CuadroTexto 36"/>
              <p:cNvSpPr txBox="1"/>
              <p:nvPr/>
            </p:nvSpPr>
            <p:spPr>
              <a:xfrm>
                <a:off x="979958" y="5793149"/>
                <a:ext cx="1376454" cy="646331"/>
              </a:xfrm>
              <a:prstGeom prst="rect">
                <a:avLst/>
              </a:prstGeom>
              <a:solidFill>
                <a:srgbClr val="FFF7F7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" sz="3600" b="1" dirty="0" err="1">
                    <a:solidFill>
                      <a:srgbClr val="FF6699"/>
                    </a:solidFill>
                    <a:latin typeface="Arial Narrow" panose="020B0606020202030204" pitchFamily="34" charset="0"/>
                  </a:rPr>
                  <a:t>grams</a:t>
                </a:r>
                <a:endParaRPr lang="en-GB" sz="3600" b="1" dirty="0">
                  <a:solidFill>
                    <a:srgbClr val="FF6699"/>
                  </a:solidFill>
                  <a:latin typeface="Arial Narrow" panose="020B0606020202030204" pitchFamily="34" charset="0"/>
                </a:endParaRPr>
              </a:p>
            </p:txBody>
          </p:sp>
          <p:grpSp>
            <p:nvGrpSpPr>
              <p:cNvPr id="38" name="Grupo 37"/>
              <p:cNvGrpSpPr/>
              <p:nvPr/>
            </p:nvGrpSpPr>
            <p:grpSpPr>
              <a:xfrm>
                <a:off x="2356413" y="4104313"/>
                <a:ext cx="1770936" cy="2211007"/>
                <a:chOff x="7951712" y="2256531"/>
                <a:chExt cx="1770936" cy="2211007"/>
              </a:xfrm>
            </p:grpSpPr>
            <p:pic>
              <p:nvPicPr>
                <p:cNvPr id="39" name="Imagen 3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951712" y="2256531"/>
                  <a:ext cx="1770936" cy="2211007"/>
                </a:xfrm>
                <a:prstGeom prst="rect">
                  <a:avLst/>
                </a:prstGeom>
              </p:spPr>
            </p:pic>
            <p:sp>
              <p:nvSpPr>
                <p:cNvPr id="40" name="CuadroTexto 39"/>
                <p:cNvSpPr txBox="1"/>
                <p:nvPr/>
              </p:nvSpPr>
              <p:spPr>
                <a:xfrm>
                  <a:off x="8298007" y="2885161"/>
                  <a:ext cx="1078346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4000" b="1" dirty="0">
                      <a:solidFill>
                        <a:schemeClr val="bg1"/>
                      </a:solidFill>
                      <a:latin typeface="Arial Narrow" panose="020B0606020202030204" pitchFamily="34" charset="0"/>
                    </a:rPr>
                    <a:t>CO</a:t>
                  </a:r>
                  <a:r>
                    <a:rPr lang="es-ES" sz="4000" b="1" baseline="-25000" dirty="0">
                      <a:solidFill>
                        <a:schemeClr val="bg1"/>
                      </a:solidFill>
                      <a:latin typeface="Arial Narrow" panose="020B0606020202030204" pitchFamily="34" charset="0"/>
                    </a:rPr>
                    <a:t>2</a:t>
                  </a:r>
                  <a:endParaRPr lang="en-GB" sz="4000" b="1" dirty="0">
                    <a:solidFill>
                      <a:schemeClr val="bg1"/>
                    </a:solidFill>
                    <a:latin typeface="Arial Narrow" panose="020B0606020202030204" pitchFamily="34" charset="0"/>
                  </a:endParaRPr>
                </a:p>
              </p:txBody>
            </p:sp>
          </p:grpSp>
        </p:grpSp>
        <p:sp>
          <p:nvSpPr>
            <p:cNvPr id="35" name="Rectángulo 34"/>
            <p:cNvSpPr/>
            <p:nvPr/>
          </p:nvSpPr>
          <p:spPr>
            <a:xfrm>
              <a:off x="895761" y="4938161"/>
              <a:ext cx="1053809" cy="681486"/>
            </a:xfrm>
            <a:prstGeom prst="rect">
              <a:avLst/>
            </a:prstGeom>
            <a:noFill/>
            <a:ln w="38100">
              <a:solidFill>
                <a:srgbClr val="FAC6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839114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Panorámica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Lago Rodriguez, M. Carmen</dc:creator>
  <cp:lastModifiedBy>Yolanda Lechón</cp:lastModifiedBy>
  <cp:revision>3</cp:revision>
  <dcterms:created xsi:type="dcterms:W3CDTF">2025-02-04T14:52:18Z</dcterms:created>
  <dcterms:modified xsi:type="dcterms:W3CDTF">2025-07-21T13:46:43Z</dcterms:modified>
</cp:coreProperties>
</file>